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3"/>
  </p:handoutMasterIdLst>
  <p:sldIdLst>
    <p:sldId id="256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B"/>
    <a:srgbClr val="E72B56"/>
    <a:srgbClr val="6E6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972AA-45AC-472B-B213-3C017F30713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B17B1-BBDC-4A62-841F-61C05ECCE0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68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flor&#10;&#10;Descripción generada automáticamente">
            <a:extLst>
              <a:ext uri="{FF2B5EF4-FFF2-40B4-BE49-F238E27FC236}">
                <a16:creationId xmlns:a16="http://schemas.microsoft.com/office/drawing/2014/main" id="{4CECD119-D184-4269-8919-948C6F76D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11"/>
            <a:ext cx="12192000" cy="691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318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66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364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27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98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87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611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391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42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831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2DF89A-CB5C-4904-A6E9-C7C69A7F90F2}" type="datetimeFigureOut">
              <a:rPr lang="es-CO" smtClean="0"/>
              <a:t>23/02/2022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05E16E-E3AD-4185-9774-1A628FE44B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97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pic>
        <p:nvPicPr>
          <p:cNvPr id="5" name="Imagen 4" descr="Imagen que contiene flor&#10;&#10;Descripción generada automáticamente">
            <a:extLst>
              <a:ext uri="{FF2B5EF4-FFF2-40B4-BE49-F238E27FC236}">
                <a16:creationId xmlns:a16="http://schemas.microsoft.com/office/drawing/2014/main" id="{A4D1B9B5-407F-42E1-8B59-9D7D7442C3B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" y="-44281"/>
            <a:ext cx="12189393" cy="69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7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sostener, computadora, computer&#10;&#10;Descripción generada automáticamente">
            <a:extLst>
              <a:ext uri="{FF2B5EF4-FFF2-40B4-BE49-F238E27FC236}">
                <a16:creationId xmlns:a16="http://schemas.microsoft.com/office/drawing/2014/main" id="{6D44178F-74C1-4CFF-99F4-ED93DEEBF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505" cy="692727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45A0A7-8DAB-46D7-A403-6DD97CC4BE5A}"/>
              </a:ext>
            </a:extLst>
          </p:cNvPr>
          <p:cNvSpPr txBox="1"/>
          <p:nvPr/>
        </p:nvSpPr>
        <p:spPr>
          <a:xfrm>
            <a:off x="440341" y="2249399"/>
            <a:ext cx="4487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Montserrat BOLD" panose="00000800000000000000" pitchFamily="2" charset="0"/>
              </a:rPr>
              <a:t>NUEVAS TECNOLOGIAS</a:t>
            </a: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  <a:p>
            <a:pPr algn="ctr"/>
            <a:endParaRPr lang="es-CO" sz="3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6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 REPETICION-CICLO WHILE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Podemos utilizar la sentencia WHILE para crear un menú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D8BC4D-39E9-40B2-B21B-6F75B1DA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92" y="1947119"/>
            <a:ext cx="3162300" cy="2476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85ADE4-7B3A-4154-8FF1-8DFDF8C4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98" y="1764120"/>
            <a:ext cx="45434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7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RETOS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B06C9C7-B2CA-476B-8BB4-85B1795DB9EC}"/>
              </a:ext>
            </a:extLst>
          </p:cNvPr>
          <p:cNvSpPr txBox="1"/>
          <p:nvPr/>
        </p:nvSpPr>
        <p:spPr>
          <a:xfrm>
            <a:off x="460375" y="1028343"/>
            <a:ext cx="841030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Construir un programa que reciba números enteros y los sume mientras estos sean positivos, si se digita un número negativo el programa debe terminar</a:t>
            </a:r>
          </a:p>
          <a:p>
            <a:endParaRPr lang="es-CO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Codificar un programa que presente un menú de 4 opciones y reciba un numero natural  para realizar las siguientes operaciones: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	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	0: Salida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	1: Encuentre si el número es múltiplo de 2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	2: Encuentre la raíz cuadrada del número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   	3: Sume 100 al número ingresado</a:t>
            </a:r>
          </a:p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 	4: Eleve a la 2 el número ingresado</a:t>
            </a:r>
          </a:p>
          <a:p>
            <a:endParaRPr lang="es-CO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Mostrar los números del 1 al 200 saltando de 12 en 12(1,12,24…)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rgbClr val="6E6F72"/>
              </a:solidFill>
              <a:latin typeface="Montserrat Medium" panose="000006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Pedir 20 números y contar cuantos de los ingresados fueron negativos</a:t>
            </a:r>
          </a:p>
        </p:txBody>
      </p:sp>
    </p:spTree>
    <p:extLst>
      <p:ext uri="{BB962C8B-B14F-4D97-AF65-F5344CB8AC3E}">
        <p14:creationId xmlns:p14="http://schemas.microsoft.com/office/powerpoint/2010/main" val="53387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COMPARACIÓN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Podemos utilizar la sentencia IF para comparar dos o mas elementos en nuestro programa 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79CBD1-0725-402D-A6D1-CB0C99FB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69" y="3158282"/>
            <a:ext cx="5438775" cy="1752600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8F21FB1-59CE-440D-988C-CC2CABED88F9}"/>
              </a:ext>
            </a:extLst>
          </p:cNvPr>
          <p:cNvSpPr/>
          <p:nvPr/>
        </p:nvSpPr>
        <p:spPr>
          <a:xfrm rot="16200000">
            <a:off x="2334442" y="2774456"/>
            <a:ext cx="708659" cy="546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52FE6E-4121-453B-A3F0-FDB7463C9A40}"/>
              </a:ext>
            </a:extLst>
          </p:cNvPr>
          <p:cNvSpPr txBox="1"/>
          <p:nvPr/>
        </p:nvSpPr>
        <p:spPr>
          <a:xfrm>
            <a:off x="2623457" y="234206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Condición lógica</a:t>
            </a:r>
            <a:endParaRPr lang="es-CO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15BC079-1DC6-4209-BA3A-E85DA6035D75}"/>
              </a:ext>
            </a:extLst>
          </p:cNvPr>
          <p:cNvSpPr/>
          <p:nvPr/>
        </p:nvSpPr>
        <p:spPr>
          <a:xfrm>
            <a:off x="6423116" y="3483111"/>
            <a:ext cx="1458141" cy="546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DE9837-40F7-42CE-863B-C139D7C25CAB}"/>
              </a:ext>
            </a:extLst>
          </p:cNvPr>
          <p:cNvSpPr txBox="1"/>
          <p:nvPr/>
        </p:nvSpPr>
        <p:spPr>
          <a:xfrm>
            <a:off x="7887788" y="3571676"/>
            <a:ext cx="268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Camino de verdad</a:t>
            </a:r>
            <a:endParaRPr lang="es-CO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6AF7498-CF23-453D-804A-893DC257FA8D}"/>
              </a:ext>
            </a:extLst>
          </p:cNvPr>
          <p:cNvSpPr/>
          <p:nvPr/>
        </p:nvSpPr>
        <p:spPr>
          <a:xfrm rot="5400000">
            <a:off x="2783237" y="4595709"/>
            <a:ext cx="903994" cy="546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F58B18B-85F3-4F58-BC6C-AE9F3F2E4EE7}"/>
              </a:ext>
            </a:extLst>
          </p:cNvPr>
          <p:cNvSpPr txBox="1"/>
          <p:nvPr/>
        </p:nvSpPr>
        <p:spPr>
          <a:xfrm>
            <a:off x="3111136" y="5318839"/>
            <a:ext cx="268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Camino falso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080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OPERADORES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Operadores lógicos: </a:t>
            </a: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En </a:t>
            </a:r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PYTHON</a:t>
            </a: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 podemos utilizar los siguientes operadores lógicos:</a:t>
            </a:r>
            <a:endParaRPr lang="es-CO" b="1" dirty="0">
              <a:solidFill>
                <a:srgbClr val="6E6F72"/>
              </a:solidFill>
              <a:latin typeface="Montserrat Medium" panose="00000600000000000000" pitchFamily="50" charset="0"/>
            </a:endParaRP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09DFEF1-4577-48B7-A60B-4DFFF314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00134"/>
              </p:ext>
            </p:extLst>
          </p:nvPr>
        </p:nvGraphicFramePr>
        <p:xfrm>
          <a:off x="1489166" y="2150119"/>
          <a:ext cx="812219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8195">
                  <a:extLst>
                    <a:ext uri="{9D8B030D-6E8A-4147-A177-3AD203B41FA5}">
                      <a16:colId xmlns:a16="http://schemas.microsoft.com/office/drawing/2014/main" val="39855961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7096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Operador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Símbolo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Y 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9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O 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or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02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NEGACIÓN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not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22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COMPARACIÓN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EJEMPLO: Controlar el PLC de una represa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presa de Shingū - Wikipedia, la enciclopedia libre">
            <a:extLst>
              <a:ext uri="{FF2B5EF4-FFF2-40B4-BE49-F238E27FC236}">
                <a16:creationId xmlns:a16="http://schemas.microsoft.com/office/drawing/2014/main" id="{D0EAECBC-AF36-4E3A-BC74-4F4C4FE5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3" y="1822807"/>
            <a:ext cx="4934007" cy="37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B7F4E73-D03B-4DC5-A78E-A6A7DB7380E3}"/>
              </a:ext>
            </a:extLst>
          </p:cNvPr>
          <p:cNvCxnSpPr>
            <a:cxnSpLocks/>
          </p:cNvCxnSpPr>
          <p:nvPr/>
        </p:nvCxnSpPr>
        <p:spPr>
          <a:xfrm>
            <a:off x="572703" y="2882537"/>
            <a:ext cx="5619091" cy="7837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CD55B63-545A-4A51-AEF4-09B988800753}"/>
              </a:ext>
            </a:extLst>
          </p:cNvPr>
          <p:cNvCxnSpPr>
            <a:cxnSpLocks/>
          </p:cNvCxnSpPr>
          <p:nvPr/>
        </p:nvCxnSpPr>
        <p:spPr>
          <a:xfrm>
            <a:off x="759937" y="3759387"/>
            <a:ext cx="5619091" cy="7837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48A976F-C05A-47EE-8E52-6C748CA3B3F6}"/>
              </a:ext>
            </a:extLst>
          </p:cNvPr>
          <p:cNvCxnSpPr>
            <a:cxnSpLocks/>
          </p:cNvCxnSpPr>
          <p:nvPr/>
        </p:nvCxnSpPr>
        <p:spPr>
          <a:xfrm>
            <a:off x="990714" y="4408176"/>
            <a:ext cx="5619091" cy="7837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EDD4663-BAB5-4965-A8CE-42DE0B65837A}"/>
              </a:ext>
            </a:extLst>
          </p:cNvPr>
          <p:cNvSpPr txBox="1"/>
          <p:nvPr/>
        </p:nvSpPr>
        <p:spPr>
          <a:xfrm>
            <a:off x="6191794" y="2757462"/>
            <a:ext cx="187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Nivel &gt;= 450m</a:t>
            </a:r>
            <a:endParaRPr lang="es-CO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9B89387-62A6-4E0B-ABDF-D012B703A583}"/>
              </a:ext>
            </a:extLst>
          </p:cNvPr>
          <p:cNvSpPr txBox="1"/>
          <p:nvPr/>
        </p:nvSpPr>
        <p:spPr>
          <a:xfrm>
            <a:off x="6379027" y="3613909"/>
            <a:ext cx="405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Nivel &gt;= 200m y Nivel &lt;450m </a:t>
            </a:r>
            <a:endParaRPr lang="es-CO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3181BE3-812B-4041-A30D-F0FEAF817F6A}"/>
              </a:ext>
            </a:extLst>
          </p:cNvPr>
          <p:cNvSpPr txBox="1"/>
          <p:nvPr/>
        </p:nvSpPr>
        <p:spPr>
          <a:xfrm>
            <a:off x="6609805" y="4301887"/>
            <a:ext cx="405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Nivel &lt;200 m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85693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COMPARACIÓN-OPERADOR TERNARIO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Podemos utilizar una sentencia simplificada para tomar decisiones en nuestro programa, el operador ternario: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5A996A-0125-410E-A35A-EF054693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" y="2136329"/>
            <a:ext cx="10107476" cy="1716306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04EB1215-EBAB-4030-AD3C-38879522515E}"/>
              </a:ext>
            </a:extLst>
          </p:cNvPr>
          <p:cNvSpPr/>
          <p:nvPr/>
        </p:nvSpPr>
        <p:spPr>
          <a:xfrm rot="5400000">
            <a:off x="2266940" y="2301774"/>
            <a:ext cx="1226839" cy="3540033"/>
          </a:xfrm>
          <a:prstGeom prst="rightBrace">
            <a:avLst>
              <a:gd name="adj1" fmla="val 8333"/>
              <a:gd name="adj2" fmla="val 5270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687A0D3E-29A6-42AB-B730-DC3D8983014E}"/>
              </a:ext>
            </a:extLst>
          </p:cNvPr>
          <p:cNvSpPr/>
          <p:nvPr/>
        </p:nvSpPr>
        <p:spPr>
          <a:xfrm rot="5400000">
            <a:off x="8138583" y="2271828"/>
            <a:ext cx="1226839" cy="3540033"/>
          </a:xfrm>
          <a:prstGeom prst="rightBrace">
            <a:avLst>
              <a:gd name="adj1" fmla="val 8333"/>
              <a:gd name="adj2" fmla="val 5270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D69BE3-7CD6-4C07-9DC9-3FD68B1CB8DF}"/>
              </a:ext>
            </a:extLst>
          </p:cNvPr>
          <p:cNvSpPr txBox="1"/>
          <p:nvPr/>
        </p:nvSpPr>
        <p:spPr>
          <a:xfrm>
            <a:off x="1348739" y="5021475"/>
            <a:ext cx="306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¿Qué hago si se cumple la condición?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89D0C-A3BD-4C4E-B6E0-880CAA8D1DD8}"/>
              </a:ext>
            </a:extLst>
          </p:cNvPr>
          <p:cNvSpPr txBox="1"/>
          <p:nvPr/>
        </p:nvSpPr>
        <p:spPr>
          <a:xfrm>
            <a:off x="7220382" y="4997134"/>
            <a:ext cx="3063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¿Qué hago si no se cumple la condición?</a:t>
            </a:r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244F5299-83C4-479E-951F-380CD6CC8113}"/>
              </a:ext>
            </a:extLst>
          </p:cNvPr>
          <p:cNvSpPr/>
          <p:nvPr/>
        </p:nvSpPr>
        <p:spPr>
          <a:xfrm rot="10800000">
            <a:off x="5434149" y="3315256"/>
            <a:ext cx="522514" cy="1340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D2F869-B3AF-433F-B172-4DC9C6D7D7F9}"/>
              </a:ext>
            </a:extLst>
          </p:cNvPr>
          <p:cNvSpPr txBox="1"/>
          <p:nvPr/>
        </p:nvSpPr>
        <p:spPr>
          <a:xfrm>
            <a:off x="5047705" y="4707612"/>
            <a:ext cx="129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Condición lógica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344426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RETOS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Calcular la estación según un mes proporcionado por consola: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s estaciones de año">
            <a:extLst>
              <a:ext uri="{FF2B5EF4-FFF2-40B4-BE49-F238E27FC236}">
                <a16:creationId xmlns:a16="http://schemas.microsoft.com/office/drawing/2014/main" id="{8F1CC090-3839-46CC-9B3C-220C0524F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96823"/>
            <a:ext cx="70008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render español: Días, meses y estaciones del año (nivel básico) - YouTube">
            <a:extLst>
              <a:ext uri="{FF2B5EF4-FFF2-40B4-BE49-F238E27FC236}">
                <a16:creationId xmlns:a16="http://schemas.microsoft.com/office/drawing/2014/main" id="{32F99B99-114B-4A6E-9DC8-EDF0DCDF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19" y="2300042"/>
            <a:ext cx="3980206" cy="2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3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RETOS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460375" y="1241446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Calcular la etapa de la vida, según edad: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as etapas de la vida… riesgos y protección - Howden Iberia">
            <a:extLst>
              <a:ext uri="{FF2B5EF4-FFF2-40B4-BE49-F238E27FC236}">
                <a16:creationId xmlns:a16="http://schemas.microsoft.com/office/drawing/2014/main" id="{C842F3F7-C9EF-4B60-AAD1-ADC59B1E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" y="1947119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DD10083-439F-49A4-A19D-E5C96961881F}"/>
              </a:ext>
            </a:extLst>
          </p:cNvPr>
          <p:cNvSpPr txBox="1"/>
          <p:nvPr/>
        </p:nvSpPr>
        <p:spPr>
          <a:xfrm>
            <a:off x="6768735" y="3028227"/>
            <a:ext cx="3263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-0-14:  niño</a:t>
            </a:r>
          </a:p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-15-28:  Joven</a:t>
            </a:r>
          </a:p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-28-60:  Adulto</a:t>
            </a:r>
          </a:p>
          <a:p>
            <a:r>
              <a:rPr lang="es-CO" b="1" dirty="0">
                <a:solidFill>
                  <a:srgbClr val="6E6F72"/>
                </a:solidFill>
                <a:latin typeface="Montserrat Medium" panose="00000600000000000000" pitchFamily="50" charset="0"/>
              </a:rPr>
              <a:t>&gt;60: Adulto mayor 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5571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 REPETICION-CICLO WHILE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Podemos utilizar la sentencia WHILE para repetir acciones de nuestro código: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rk va a suceder otra vez - El Deforma - Un no-ticiero de verdad">
            <a:extLst>
              <a:ext uri="{FF2B5EF4-FFF2-40B4-BE49-F238E27FC236}">
                <a16:creationId xmlns:a16="http://schemas.microsoft.com/office/drawing/2014/main" id="{C988F42F-EDE1-41B0-8119-9DC14EB1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7" y="1887749"/>
            <a:ext cx="5043554" cy="300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2B3C51-BEFE-4971-8154-E944B4F12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67406"/>
            <a:ext cx="4591050" cy="3200400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BB6E58CA-1986-45D2-8BA0-B867823CEA55}"/>
              </a:ext>
            </a:extLst>
          </p:cNvPr>
          <p:cNvSpPr/>
          <p:nvPr/>
        </p:nvSpPr>
        <p:spPr>
          <a:xfrm>
            <a:off x="8391525" y="2319209"/>
            <a:ext cx="348343" cy="1243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EBB95D-6C7B-4CDA-A8EA-F0FE2079481C}"/>
              </a:ext>
            </a:extLst>
          </p:cNvPr>
          <p:cNvSpPr txBox="1"/>
          <p:nvPr/>
        </p:nvSpPr>
        <p:spPr>
          <a:xfrm>
            <a:off x="8023785" y="1887749"/>
            <a:ext cx="1432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Cóndición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348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556C-9F6D-4DF1-A771-32249F61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621556"/>
            <a:ext cx="10515600" cy="1325563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  <a:t>PYTHON  REPETICION-CICLO WHILE</a:t>
            </a: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br>
              <a:rPr lang="es-CO" sz="2400" dirty="0">
                <a:solidFill>
                  <a:srgbClr val="EE2B7B"/>
                </a:solidFill>
                <a:latin typeface="Montserrat BOLD" panose="00000800000000000000" pitchFamily="2" charset="0"/>
              </a:rPr>
            </a:br>
            <a:endParaRPr lang="es-CO" sz="2400" dirty="0">
              <a:solidFill>
                <a:srgbClr val="EE2B7B"/>
              </a:solidFill>
              <a:latin typeface="Montserrat BOLD" panose="00000800000000000000" pitchFamily="2" charset="0"/>
            </a:endParaRPr>
          </a:p>
        </p:txBody>
      </p:sp>
      <p:sp>
        <p:nvSpPr>
          <p:cNvPr id="7" name="AutoShape 4" descr="Resultado de imagen para atanasio girard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D74297-1E5C-4F94-BB17-E5B6F467F811}"/>
              </a:ext>
            </a:extLst>
          </p:cNvPr>
          <p:cNvSpPr txBox="1"/>
          <p:nvPr/>
        </p:nvSpPr>
        <p:spPr>
          <a:xfrm>
            <a:off x="572703" y="1190194"/>
            <a:ext cx="9949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Podemos utilizar la sentencia WHILE para Pedir datos por teclado dentro de un </a:t>
            </a:r>
            <a:r>
              <a:rPr lang="es-CO" dirty="0" err="1">
                <a:solidFill>
                  <a:srgbClr val="6E6F72"/>
                </a:solidFill>
                <a:latin typeface="Montserrat Medium" panose="00000600000000000000" pitchFamily="50" charset="0"/>
              </a:rPr>
              <a:t>loop</a:t>
            </a:r>
            <a:r>
              <a:rPr lang="es-CO" dirty="0">
                <a:solidFill>
                  <a:srgbClr val="6E6F72"/>
                </a:solidFill>
                <a:latin typeface="Montserrat Medium" panose="00000600000000000000" pitchFamily="50" charset="0"/>
              </a:rPr>
              <a:t>:</a:t>
            </a:r>
          </a:p>
        </p:txBody>
      </p:sp>
      <p:pic>
        <p:nvPicPr>
          <p:cNvPr id="9" name="Picture 2" descr="Todo lo que necesitas para aprender PYTHON ya 🔥">
            <a:extLst>
              <a:ext uri="{FF2B5EF4-FFF2-40B4-BE49-F238E27FC236}">
                <a16:creationId xmlns:a16="http://schemas.microsoft.com/office/drawing/2014/main" id="{4530147B-D609-417A-836C-78BCCC80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85" y="249466"/>
            <a:ext cx="1697430" cy="10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E52D08-DBFC-4C61-8631-2E9E5F9A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48" y="1947119"/>
            <a:ext cx="69056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0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2019</TotalTime>
  <Words>344</Words>
  <Application>Microsoft Office PowerPoint</Application>
  <PresentationFormat>Panorámica</PresentationFormat>
  <Paragraphs>55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Montserrat BOLD</vt:lpstr>
      <vt:lpstr>Montserrat Medium</vt:lpstr>
      <vt:lpstr>Tema de Office</vt:lpstr>
      <vt:lpstr>Presentación de PowerPoint</vt:lpstr>
      <vt:lpstr>PYTHON COMPARACIÓN   </vt:lpstr>
      <vt:lpstr>PYTHON OPERADORES   </vt:lpstr>
      <vt:lpstr>PYTHON COMPARACIÓN   </vt:lpstr>
      <vt:lpstr>PYTHON COMPARACIÓN-OPERADOR TERNARIO   </vt:lpstr>
      <vt:lpstr>RETOS   </vt:lpstr>
      <vt:lpstr>RETOS   </vt:lpstr>
      <vt:lpstr>PYTHON  REPETICION-CICLO WHILE   </vt:lpstr>
      <vt:lpstr>PYTHON  REPETICION-CICLO WHILE   </vt:lpstr>
      <vt:lpstr>PYTHON  REPETICION-CICLO WHILE   </vt:lpstr>
      <vt:lpstr>RETOS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Juan Jose  Gallego Mesa</cp:lastModifiedBy>
  <cp:revision>158</cp:revision>
  <dcterms:created xsi:type="dcterms:W3CDTF">2020-07-27T18:42:31Z</dcterms:created>
  <dcterms:modified xsi:type="dcterms:W3CDTF">2022-02-24T00:54:57Z</dcterms:modified>
</cp:coreProperties>
</file>